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9" r:id="rId11"/>
    <p:sldId id="267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nav Prakash" userId="41ba44f0c5ecdef3" providerId="LiveId" clId="{8658471A-C4E4-49D9-BCE6-78B10C92C322}"/>
    <pc:docChg chg="custSel modSld">
      <pc:chgData name="Abhinav Prakash" userId="41ba44f0c5ecdef3" providerId="LiveId" clId="{8658471A-C4E4-49D9-BCE6-78B10C92C322}" dt="2022-06-09T17:45:11.250" v="14" actId="167"/>
      <pc:docMkLst>
        <pc:docMk/>
      </pc:docMkLst>
      <pc:sldChg chg="addSp delSp modSp mod">
        <pc:chgData name="Abhinav Prakash" userId="41ba44f0c5ecdef3" providerId="LiveId" clId="{8658471A-C4E4-49D9-BCE6-78B10C92C322}" dt="2022-06-09T17:45:11.250" v="14" actId="167"/>
        <pc:sldMkLst>
          <pc:docMk/>
          <pc:sldMk cId="4186015730" sldId="268"/>
        </pc:sldMkLst>
        <pc:picChg chg="del">
          <ac:chgData name="Abhinav Prakash" userId="41ba44f0c5ecdef3" providerId="LiveId" clId="{8658471A-C4E4-49D9-BCE6-78B10C92C322}" dt="2022-06-09T17:44:12.775" v="9" actId="478"/>
          <ac:picMkLst>
            <pc:docMk/>
            <pc:sldMk cId="4186015730" sldId="268"/>
            <ac:picMk id="4" creationId="{E30E29DB-AC96-80AA-F426-B3E76763109B}"/>
          </ac:picMkLst>
        </pc:picChg>
        <pc:picChg chg="add mod ord">
          <ac:chgData name="Abhinav Prakash" userId="41ba44f0c5ecdef3" providerId="LiveId" clId="{8658471A-C4E4-49D9-BCE6-78B10C92C322}" dt="2022-06-09T17:45:11.250" v="14" actId="167"/>
          <ac:picMkLst>
            <pc:docMk/>
            <pc:sldMk cId="4186015730" sldId="268"/>
            <ac:picMk id="5" creationId="{36C1397E-BAAE-9DA5-ACDA-3EDAAE6C9F95}"/>
          </ac:picMkLst>
        </pc:picChg>
      </pc:sldChg>
      <pc:sldChg chg="addSp delSp modSp mod chgLayout">
        <pc:chgData name="Abhinav Prakash" userId="41ba44f0c5ecdef3" providerId="LiveId" clId="{8658471A-C4E4-49D9-BCE6-78B10C92C322}" dt="2022-06-09T17:43:21.830" v="8" actId="1076"/>
        <pc:sldMkLst>
          <pc:docMk/>
          <pc:sldMk cId="2935191955" sldId="269"/>
        </pc:sldMkLst>
        <pc:spChg chg="mod ord">
          <ac:chgData name="Abhinav Prakash" userId="41ba44f0c5ecdef3" providerId="LiveId" clId="{8658471A-C4E4-49D9-BCE6-78B10C92C322}" dt="2022-06-09T17:43:21.830" v="8" actId="1076"/>
          <ac:spMkLst>
            <pc:docMk/>
            <pc:sldMk cId="2935191955" sldId="269"/>
            <ac:spMk id="2" creationId="{E1AF8243-12E4-4A79-5F95-D9DD2D449F8F}"/>
          </ac:spMkLst>
        </pc:spChg>
        <pc:picChg chg="del">
          <ac:chgData name="Abhinav Prakash" userId="41ba44f0c5ecdef3" providerId="LiveId" clId="{8658471A-C4E4-49D9-BCE6-78B10C92C322}" dt="2022-06-09T17:42:06.468" v="0" actId="478"/>
          <ac:picMkLst>
            <pc:docMk/>
            <pc:sldMk cId="2935191955" sldId="269"/>
            <ac:picMk id="4" creationId="{95D43F58-52BE-7E84-90AE-F74F88FEF407}"/>
          </ac:picMkLst>
        </pc:picChg>
        <pc:picChg chg="add mod ord">
          <ac:chgData name="Abhinav Prakash" userId="41ba44f0c5ecdef3" providerId="LiveId" clId="{8658471A-C4E4-49D9-BCE6-78B10C92C322}" dt="2022-06-09T17:42:56.581" v="6" actId="167"/>
          <ac:picMkLst>
            <pc:docMk/>
            <pc:sldMk cId="2935191955" sldId="269"/>
            <ac:picMk id="5" creationId="{F3BF83DA-1974-95EC-5DE1-2BDA6E2E4BC3}"/>
          </ac:picMkLst>
        </pc:picChg>
      </pc:sldChg>
    </pc:docChg>
  </pc:docChgLst>
  <pc:docChgLst>
    <pc:chgData name="Abhinav Prakash" userId="41ba44f0c5ecdef3" providerId="LiveId" clId="{86885A9A-464A-4C6E-8FD6-439A8E6B2152}"/>
    <pc:docChg chg="custSel addSld delSld modSld">
      <pc:chgData name="Abhinav Prakash" userId="41ba44f0c5ecdef3" providerId="LiveId" clId="{86885A9A-464A-4C6E-8FD6-439A8E6B2152}" dt="2022-06-09T14:37:03.424" v="1586" actId="14100"/>
      <pc:docMkLst>
        <pc:docMk/>
      </pc:docMkLst>
      <pc:sldChg chg="addSp modSp mod">
        <pc:chgData name="Abhinav Prakash" userId="41ba44f0c5ecdef3" providerId="LiveId" clId="{86885A9A-464A-4C6E-8FD6-439A8E6B2152}" dt="2022-06-09T14:11:55.785" v="1508" actId="20577"/>
        <pc:sldMkLst>
          <pc:docMk/>
          <pc:sldMk cId="3144934140" sldId="256"/>
        </pc:sldMkLst>
        <pc:spChg chg="mod">
          <ac:chgData name="Abhinav Prakash" userId="41ba44f0c5ecdef3" providerId="LiveId" clId="{86885A9A-464A-4C6E-8FD6-439A8E6B2152}" dt="2022-06-09T14:11:35.259" v="1505" actId="1076"/>
          <ac:spMkLst>
            <pc:docMk/>
            <pc:sldMk cId="3144934140" sldId="256"/>
            <ac:spMk id="2" creationId="{7C4F54F3-7791-CE55-4AD1-2927257FF296}"/>
          </ac:spMkLst>
        </pc:spChg>
        <pc:spChg chg="mod">
          <ac:chgData name="Abhinav Prakash" userId="41ba44f0c5ecdef3" providerId="LiveId" clId="{86885A9A-464A-4C6E-8FD6-439A8E6B2152}" dt="2022-06-09T14:11:55.785" v="1508" actId="20577"/>
          <ac:spMkLst>
            <pc:docMk/>
            <pc:sldMk cId="3144934140" sldId="256"/>
            <ac:spMk id="3" creationId="{9A57DA52-C31C-2E42-3CAC-99CC89533AA4}"/>
          </ac:spMkLst>
        </pc:spChg>
        <pc:picChg chg="add mod ord">
          <ac:chgData name="Abhinav Prakash" userId="41ba44f0c5ecdef3" providerId="LiveId" clId="{86885A9A-464A-4C6E-8FD6-439A8E6B2152}" dt="2022-06-09T14:10:59.305" v="1499" actId="167"/>
          <ac:picMkLst>
            <pc:docMk/>
            <pc:sldMk cId="3144934140" sldId="256"/>
            <ac:picMk id="5" creationId="{45F51059-1713-7F0D-AADF-AC43AB324F49}"/>
          </ac:picMkLst>
        </pc:picChg>
      </pc:sldChg>
      <pc:sldChg chg="addSp modSp mod">
        <pc:chgData name="Abhinav Prakash" userId="41ba44f0c5ecdef3" providerId="LiveId" clId="{86885A9A-464A-4C6E-8FD6-439A8E6B2152}" dt="2022-06-09T14:13:56.620" v="1514" actId="207"/>
        <pc:sldMkLst>
          <pc:docMk/>
          <pc:sldMk cId="2720012195" sldId="257"/>
        </pc:sldMkLst>
        <pc:spChg chg="mod">
          <ac:chgData name="Abhinav Prakash" userId="41ba44f0c5ecdef3" providerId="LiveId" clId="{86885A9A-464A-4C6E-8FD6-439A8E6B2152}" dt="2022-06-09T14:13:56.620" v="1514" actId="207"/>
          <ac:spMkLst>
            <pc:docMk/>
            <pc:sldMk cId="2720012195" sldId="257"/>
            <ac:spMk id="2" creationId="{17C34082-9AAB-2EC6-D676-EBBB31E0DB0B}"/>
          </ac:spMkLst>
        </pc:spChg>
        <pc:spChg chg="mod">
          <ac:chgData name="Abhinav Prakash" userId="41ba44f0c5ecdef3" providerId="LiveId" clId="{86885A9A-464A-4C6E-8FD6-439A8E6B2152}" dt="2022-06-09T14:13:51.419" v="1513" actId="207"/>
          <ac:spMkLst>
            <pc:docMk/>
            <pc:sldMk cId="2720012195" sldId="257"/>
            <ac:spMk id="4" creationId="{45EF179C-FDE1-9590-AE0B-0F1ED1A5CFAF}"/>
          </ac:spMkLst>
        </pc:spChg>
        <pc:picChg chg="add mod">
          <ac:chgData name="Abhinav Prakash" userId="41ba44f0c5ecdef3" providerId="LiveId" clId="{86885A9A-464A-4C6E-8FD6-439A8E6B2152}" dt="2022-06-09T14:13:46.553" v="1512" actId="167"/>
          <ac:picMkLst>
            <pc:docMk/>
            <pc:sldMk cId="2720012195" sldId="257"/>
            <ac:picMk id="1026" creationId="{B77FE817-7582-8EE2-625B-1B2B8635C182}"/>
          </ac:picMkLst>
        </pc:picChg>
      </pc:sldChg>
      <pc:sldChg chg="addSp modSp mod">
        <pc:chgData name="Abhinav Prakash" userId="41ba44f0c5ecdef3" providerId="LiveId" clId="{86885A9A-464A-4C6E-8FD6-439A8E6B2152}" dt="2022-06-09T14:15:10.097" v="1518" actId="207"/>
        <pc:sldMkLst>
          <pc:docMk/>
          <pc:sldMk cId="720296198" sldId="258"/>
        </pc:sldMkLst>
        <pc:spChg chg="mod">
          <ac:chgData name="Abhinav Prakash" userId="41ba44f0c5ecdef3" providerId="LiveId" clId="{86885A9A-464A-4C6E-8FD6-439A8E6B2152}" dt="2022-06-09T14:15:10.097" v="1518" actId="207"/>
          <ac:spMkLst>
            <pc:docMk/>
            <pc:sldMk cId="720296198" sldId="258"/>
            <ac:spMk id="2" creationId="{82393A45-4E2A-B2D0-7FD8-4665DF37BCB0}"/>
          </ac:spMkLst>
        </pc:spChg>
        <pc:spChg chg="mod">
          <ac:chgData name="Abhinav Prakash" userId="41ba44f0c5ecdef3" providerId="LiveId" clId="{86885A9A-464A-4C6E-8FD6-439A8E6B2152}" dt="2022-06-09T14:15:04.767" v="1517" actId="207"/>
          <ac:spMkLst>
            <pc:docMk/>
            <pc:sldMk cId="720296198" sldId="258"/>
            <ac:spMk id="4" creationId="{8E1CA8B7-5516-26DD-F561-1ADD14FECD41}"/>
          </ac:spMkLst>
        </pc:spChg>
        <pc:picChg chg="add mod">
          <ac:chgData name="Abhinav Prakash" userId="41ba44f0c5ecdef3" providerId="LiveId" clId="{86885A9A-464A-4C6E-8FD6-439A8E6B2152}" dt="2022-06-09T14:14:59.658" v="1516" actId="167"/>
          <ac:picMkLst>
            <pc:docMk/>
            <pc:sldMk cId="720296198" sldId="258"/>
            <ac:picMk id="2050" creationId="{BC8E3C34-075E-4591-97C6-6DAF9FCB9E5F}"/>
          </ac:picMkLst>
        </pc:picChg>
      </pc:sldChg>
      <pc:sldChg chg="addSp delSp modSp mod">
        <pc:chgData name="Abhinav Prakash" userId="41ba44f0c5ecdef3" providerId="LiveId" clId="{86885A9A-464A-4C6E-8FD6-439A8E6B2152}" dt="2022-06-09T14:18:02.051" v="1534" actId="167"/>
        <pc:sldMkLst>
          <pc:docMk/>
          <pc:sldMk cId="300166841" sldId="259"/>
        </pc:sldMkLst>
        <pc:spChg chg="mod">
          <ac:chgData name="Abhinav Prakash" userId="41ba44f0c5ecdef3" providerId="LiveId" clId="{86885A9A-464A-4C6E-8FD6-439A8E6B2152}" dt="2022-06-09T14:16:49.671" v="1526" actId="207"/>
          <ac:spMkLst>
            <pc:docMk/>
            <pc:sldMk cId="300166841" sldId="259"/>
            <ac:spMk id="2" creationId="{89168AB2-68AF-4C58-B32E-FF65EFEAED49}"/>
          </ac:spMkLst>
        </pc:spChg>
        <pc:spChg chg="mod">
          <ac:chgData name="Abhinav Prakash" userId="41ba44f0c5ecdef3" providerId="LiveId" clId="{86885A9A-464A-4C6E-8FD6-439A8E6B2152}" dt="2022-06-09T14:16:45.029" v="1525" actId="207"/>
          <ac:spMkLst>
            <pc:docMk/>
            <pc:sldMk cId="300166841" sldId="259"/>
            <ac:spMk id="4" creationId="{8F9043E8-6D81-9076-D195-51E38576FC6A}"/>
          </ac:spMkLst>
        </pc:spChg>
        <pc:picChg chg="add del">
          <ac:chgData name="Abhinav Prakash" userId="41ba44f0c5ecdef3" providerId="LiveId" clId="{86885A9A-464A-4C6E-8FD6-439A8E6B2152}" dt="2022-06-09T06:50:15.087" v="2" actId="478"/>
          <ac:picMkLst>
            <pc:docMk/>
            <pc:sldMk cId="300166841" sldId="259"/>
            <ac:picMk id="6" creationId="{B21AD806-F5B9-587B-A201-2B2A0CA09F61}"/>
          </ac:picMkLst>
        </pc:picChg>
        <pc:picChg chg="del">
          <ac:chgData name="Abhinav Prakash" userId="41ba44f0c5ecdef3" providerId="LiveId" clId="{86885A9A-464A-4C6E-8FD6-439A8E6B2152}" dt="2022-06-09T06:47:04.856" v="0" actId="478"/>
          <ac:picMkLst>
            <pc:docMk/>
            <pc:sldMk cId="300166841" sldId="259"/>
            <ac:picMk id="8" creationId="{DE864D1A-FDAA-B95A-56E6-0082196BE3D1}"/>
          </ac:picMkLst>
        </pc:picChg>
        <pc:picChg chg="add mod">
          <ac:chgData name="Abhinav Prakash" userId="41ba44f0c5ecdef3" providerId="LiveId" clId="{86885A9A-464A-4C6E-8FD6-439A8E6B2152}" dt="2022-06-09T14:17:16.721" v="1527" actId="14100"/>
          <ac:picMkLst>
            <pc:docMk/>
            <pc:sldMk cId="300166841" sldId="259"/>
            <ac:picMk id="9" creationId="{E2B03F00-91AE-29EF-B4E1-2C7809A59200}"/>
          </ac:picMkLst>
        </pc:picChg>
        <pc:picChg chg="add mod">
          <ac:chgData name="Abhinav Prakash" userId="41ba44f0c5ecdef3" providerId="LiveId" clId="{86885A9A-464A-4C6E-8FD6-439A8E6B2152}" dt="2022-06-09T06:56:45.782" v="381" actId="14100"/>
          <ac:picMkLst>
            <pc:docMk/>
            <pc:sldMk cId="300166841" sldId="259"/>
            <ac:picMk id="11" creationId="{72A9406C-42D0-E3E7-2C0B-96190B8BEDCF}"/>
          </ac:picMkLst>
        </pc:picChg>
        <pc:picChg chg="add del mod">
          <ac:chgData name="Abhinav Prakash" userId="41ba44f0c5ecdef3" providerId="LiveId" clId="{86885A9A-464A-4C6E-8FD6-439A8E6B2152}" dt="2022-06-09T14:17:39.680" v="1528" actId="478"/>
          <ac:picMkLst>
            <pc:docMk/>
            <pc:sldMk cId="300166841" sldId="259"/>
            <ac:picMk id="3074" creationId="{5E9A2F53-896A-BDAA-0920-BCEF9BC9644F}"/>
          </ac:picMkLst>
        </pc:picChg>
        <pc:picChg chg="add mod">
          <ac:chgData name="Abhinav Prakash" userId="41ba44f0c5ecdef3" providerId="LiveId" clId="{86885A9A-464A-4C6E-8FD6-439A8E6B2152}" dt="2022-06-09T14:18:02.051" v="1534" actId="167"/>
          <ac:picMkLst>
            <pc:docMk/>
            <pc:sldMk cId="300166841" sldId="259"/>
            <ac:picMk id="3076" creationId="{C143DD79-A942-92FC-D8C0-DCF61BBA10F8}"/>
          </ac:picMkLst>
        </pc:picChg>
      </pc:sldChg>
      <pc:sldChg chg="addSp delSp modSp new mod modClrScheme chgLayout">
        <pc:chgData name="Abhinav Prakash" userId="41ba44f0c5ecdef3" providerId="LiveId" clId="{86885A9A-464A-4C6E-8FD6-439A8E6B2152}" dt="2022-06-09T14:19:34.526" v="1541" actId="1076"/>
        <pc:sldMkLst>
          <pc:docMk/>
          <pc:sldMk cId="359527284" sldId="260"/>
        </pc:sldMkLst>
        <pc:spChg chg="mod ord">
          <ac:chgData name="Abhinav Prakash" userId="41ba44f0c5ecdef3" providerId="LiveId" clId="{86885A9A-464A-4C6E-8FD6-439A8E6B2152}" dt="2022-06-09T14:19:08.478" v="1540" actId="207"/>
          <ac:spMkLst>
            <pc:docMk/>
            <pc:sldMk cId="359527284" sldId="260"/>
            <ac:spMk id="2" creationId="{02F976A6-E184-6DF4-FA90-B5572921CA59}"/>
          </ac:spMkLst>
        </pc:spChg>
        <pc:spChg chg="del">
          <ac:chgData name="Abhinav Prakash" userId="41ba44f0c5ecdef3" providerId="LiveId" clId="{86885A9A-464A-4C6E-8FD6-439A8E6B2152}" dt="2022-06-09T07:06:07.152" v="816" actId="700"/>
          <ac:spMkLst>
            <pc:docMk/>
            <pc:sldMk cId="359527284" sldId="260"/>
            <ac:spMk id="3" creationId="{31C02FAF-680A-A514-0A60-0A1EE236E72F}"/>
          </ac:spMkLst>
        </pc:spChg>
        <pc:spChg chg="mod ord">
          <ac:chgData name="Abhinav Prakash" userId="41ba44f0c5ecdef3" providerId="LiveId" clId="{86885A9A-464A-4C6E-8FD6-439A8E6B2152}" dt="2022-06-09T14:19:04.442" v="1539" actId="207"/>
          <ac:spMkLst>
            <pc:docMk/>
            <pc:sldMk cId="359527284" sldId="260"/>
            <ac:spMk id="4" creationId="{987EE704-4AAE-D559-5889-09C8A0DD2B14}"/>
          </ac:spMkLst>
        </pc:spChg>
        <pc:picChg chg="add mod">
          <ac:chgData name="Abhinav Prakash" userId="41ba44f0c5ecdef3" providerId="LiveId" clId="{86885A9A-464A-4C6E-8FD6-439A8E6B2152}" dt="2022-06-09T14:19:34.526" v="1541" actId="1076"/>
          <ac:picMkLst>
            <pc:docMk/>
            <pc:sldMk cId="359527284" sldId="260"/>
            <ac:picMk id="1026" creationId="{E6DF414C-F041-F5F4-F771-96F4DDA6B120}"/>
          </ac:picMkLst>
        </pc:picChg>
        <pc:picChg chg="add mod">
          <ac:chgData name="Abhinav Prakash" userId="41ba44f0c5ecdef3" providerId="LiveId" clId="{86885A9A-464A-4C6E-8FD6-439A8E6B2152}" dt="2022-06-09T14:18:58.036" v="1538" actId="167"/>
          <ac:picMkLst>
            <pc:docMk/>
            <pc:sldMk cId="359527284" sldId="260"/>
            <ac:picMk id="4098" creationId="{9561E802-331B-3052-D9D1-BF8FE03B9A5A}"/>
          </ac:picMkLst>
        </pc:picChg>
      </pc:sldChg>
      <pc:sldChg chg="addSp delSp modSp new mod">
        <pc:chgData name="Abhinav Prakash" userId="41ba44f0c5ecdef3" providerId="LiveId" clId="{86885A9A-464A-4C6E-8FD6-439A8E6B2152}" dt="2022-06-09T07:21:53.065" v="906" actId="207"/>
        <pc:sldMkLst>
          <pc:docMk/>
          <pc:sldMk cId="3759068607" sldId="261"/>
        </pc:sldMkLst>
        <pc:spChg chg="mod">
          <ac:chgData name="Abhinav Prakash" userId="41ba44f0c5ecdef3" providerId="LiveId" clId="{86885A9A-464A-4C6E-8FD6-439A8E6B2152}" dt="2022-06-09T07:21:53.065" v="906" actId="207"/>
          <ac:spMkLst>
            <pc:docMk/>
            <pc:sldMk cId="3759068607" sldId="261"/>
            <ac:spMk id="2" creationId="{E4CCE00D-BF70-CE7A-F4E6-2C9084B061A4}"/>
          </ac:spMkLst>
        </pc:spChg>
        <pc:spChg chg="add del">
          <ac:chgData name="Abhinav Prakash" userId="41ba44f0c5ecdef3" providerId="LiveId" clId="{86885A9A-464A-4C6E-8FD6-439A8E6B2152}" dt="2022-06-09T07:14:50.538" v="890"/>
          <ac:spMkLst>
            <pc:docMk/>
            <pc:sldMk cId="3759068607" sldId="261"/>
            <ac:spMk id="3" creationId="{083054C6-55B5-8358-560B-E33C7A332C58}"/>
          </ac:spMkLst>
        </pc:spChg>
        <pc:picChg chg="add mod ord">
          <ac:chgData name="Abhinav Prakash" userId="41ba44f0c5ecdef3" providerId="LiveId" clId="{86885A9A-464A-4C6E-8FD6-439A8E6B2152}" dt="2022-06-09T07:17:03.048" v="899" actId="167"/>
          <ac:picMkLst>
            <pc:docMk/>
            <pc:sldMk cId="3759068607" sldId="261"/>
            <ac:picMk id="5" creationId="{7D2D8F96-939D-91B5-8456-8D1992DB58A7}"/>
          </ac:picMkLst>
        </pc:picChg>
        <pc:picChg chg="add del mod">
          <ac:chgData name="Abhinav Prakash" userId="41ba44f0c5ecdef3" providerId="LiveId" clId="{86885A9A-464A-4C6E-8FD6-439A8E6B2152}" dt="2022-06-09T07:14:03.186" v="888" actId="478"/>
          <ac:picMkLst>
            <pc:docMk/>
            <pc:sldMk cId="3759068607" sldId="261"/>
            <ac:picMk id="2050" creationId="{50C9BF18-CDE6-955F-089A-8D659C26E54C}"/>
          </ac:picMkLst>
        </pc:picChg>
        <pc:picChg chg="add del mod">
          <ac:chgData name="Abhinav Prakash" userId="41ba44f0c5ecdef3" providerId="LiveId" clId="{86885A9A-464A-4C6E-8FD6-439A8E6B2152}" dt="2022-06-09T07:15:29.639" v="895" actId="478"/>
          <ac:picMkLst>
            <pc:docMk/>
            <pc:sldMk cId="3759068607" sldId="261"/>
            <ac:picMk id="2054" creationId="{4E02CB89-BE66-25C4-065C-F7408661BB89}"/>
          </ac:picMkLst>
        </pc:picChg>
      </pc:sldChg>
      <pc:sldChg chg="addSp delSp modSp new mod">
        <pc:chgData name="Abhinav Prakash" userId="41ba44f0c5ecdef3" providerId="LiveId" clId="{86885A9A-464A-4C6E-8FD6-439A8E6B2152}" dt="2022-06-09T14:23:18.281" v="1562" actId="207"/>
        <pc:sldMkLst>
          <pc:docMk/>
          <pc:sldMk cId="1399603628" sldId="262"/>
        </pc:sldMkLst>
        <pc:spChg chg="mod">
          <ac:chgData name="Abhinav Prakash" userId="41ba44f0c5ecdef3" providerId="LiveId" clId="{86885A9A-464A-4C6E-8FD6-439A8E6B2152}" dt="2022-06-09T14:23:18.281" v="1562" actId="207"/>
          <ac:spMkLst>
            <pc:docMk/>
            <pc:sldMk cId="1399603628" sldId="262"/>
            <ac:spMk id="2" creationId="{3B390EB2-6554-EE5F-7391-BB681424FC1C}"/>
          </ac:spMkLst>
        </pc:spChg>
        <pc:spChg chg="del">
          <ac:chgData name="Abhinav Prakash" userId="41ba44f0c5ecdef3" providerId="LiveId" clId="{86885A9A-464A-4C6E-8FD6-439A8E6B2152}" dt="2022-06-09T07:27:44.009" v="920" actId="22"/>
          <ac:spMkLst>
            <pc:docMk/>
            <pc:sldMk cId="1399603628" sldId="262"/>
            <ac:spMk id="3" creationId="{8313CC36-E69E-9D62-7258-012AE1E6AC1F}"/>
          </ac:spMkLst>
        </pc:spChg>
        <pc:spChg chg="mod">
          <ac:chgData name="Abhinav Prakash" userId="41ba44f0c5ecdef3" providerId="LiveId" clId="{86885A9A-464A-4C6E-8FD6-439A8E6B2152}" dt="2022-06-09T14:23:13.092" v="1561" actId="207"/>
          <ac:spMkLst>
            <pc:docMk/>
            <pc:sldMk cId="1399603628" sldId="262"/>
            <ac:spMk id="4" creationId="{35A3E826-25A6-46EC-588E-D791C9094476}"/>
          </ac:spMkLst>
        </pc:spChg>
        <pc:picChg chg="add mod ord modCrop">
          <ac:chgData name="Abhinav Prakash" userId="41ba44f0c5ecdef3" providerId="LiveId" clId="{86885A9A-464A-4C6E-8FD6-439A8E6B2152}" dt="2022-06-09T07:27:44.009" v="920" actId="22"/>
          <ac:picMkLst>
            <pc:docMk/>
            <pc:sldMk cId="1399603628" sldId="262"/>
            <ac:picMk id="6" creationId="{710B1D42-81E9-5E8F-41D8-6D874E7F5FFC}"/>
          </ac:picMkLst>
        </pc:picChg>
        <pc:picChg chg="add mod">
          <ac:chgData name="Abhinav Prakash" userId="41ba44f0c5ecdef3" providerId="LiveId" clId="{86885A9A-464A-4C6E-8FD6-439A8E6B2152}" dt="2022-06-09T14:23:09.207" v="1560" actId="167"/>
          <ac:picMkLst>
            <pc:docMk/>
            <pc:sldMk cId="1399603628" sldId="262"/>
            <ac:picMk id="6146" creationId="{C0602A1A-204C-6294-F30D-1B2CE97B1525}"/>
          </ac:picMkLst>
        </pc:picChg>
      </pc:sldChg>
      <pc:sldChg chg="addSp delSp modSp new mod">
        <pc:chgData name="Abhinav Prakash" userId="41ba44f0c5ecdef3" providerId="LiveId" clId="{86885A9A-464A-4C6E-8FD6-439A8E6B2152}" dt="2022-06-09T14:25:19.594" v="1566" actId="207"/>
        <pc:sldMkLst>
          <pc:docMk/>
          <pc:sldMk cId="2752474420" sldId="263"/>
        </pc:sldMkLst>
        <pc:spChg chg="mod">
          <ac:chgData name="Abhinav Prakash" userId="41ba44f0c5ecdef3" providerId="LiveId" clId="{86885A9A-464A-4C6E-8FD6-439A8E6B2152}" dt="2022-06-09T14:25:19.594" v="1566" actId="207"/>
          <ac:spMkLst>
            <pc:docMk/>
            <pc:sldMk cId="2752474420" sldId="263"/>
            <ac:spMk id="2" creationId="{924A4650-C24A-4417-AEB0-964A3C9F64AD}"/>
          </ac:spMkLst>
        </pc:spChg>
        <pc:spChg chg="add del">
          <ac:chgData name="Abhinav Prakash" userId="41ba44f0c5ecdef3" providerId="LiveId" clId="{86885A9A-464A-4C6E-8FD6-439A8E6B2152}" dt="2022-06-09T08:00:19.703" v="1122"/>
          <ac:spMkLst>
            <pc:docMk/>
            <pc:sldMk cId="2752474420" sldId="263"/>
            <ac:spMk id="3" creationId="{7983AB50-8FB2-FC07-D79B-1A64E74802A0}"/>
          </ac:spMkLst>
        </pc:spChg>
        <pc:spChg chg="mod">
          <ac:chgData name="Abhinav Prakash" userId="41ba44f0c5ecdef3" providerId="LiveId" clId="{86885A9A-464A-4C6E-8FD6-439A8E6B2152}" dt="2022-06-09T14:25:15.684" v="1565" actId="207"/>
          <ac:spMkLst>
            <pc:docMk/>
            <pc:sldMk cId="2752474420" sldId="263"/>
            <ac:spMk id="4" creationId="{FAC42020-0392-B23F-CF9D-1291FA3D7D51}"/>
          </ac:spMkLst>
        </pc:spChg>
        <pc:picChg chg="add del mod">
          <ac:chgData name="Abhinav Prakash" userId="41ba44f0c5ecdef3" providerId="LiveId" clId="{86885A9A-464A-4C6E-8FD6-439A8E6B2152}" dt="2022-06-09T08:00:19.703" v="1122"/>
          <ac:picMkLst>
            <pc:docMk/>
            <pc:sldMk cId="2752474420" sldId="263"/>
            <ac:picMk id="3074" creationId="{B994B21D-8195-AE70-C956-E4915BED0CBA}"/>
          </ac:picMkLst>
        </pc:picChg>
        <pc:picChg chg="add mod">
          <ac:chgData name="Abhinav Prakash" userId="41ba44f0c5ecdef3" providerId="LiveId" clId="{86885A9A-464A-4C6E-8FD6-439A8E6B2152}" dt="2022-06-09T08:01:25.720" v="1132" actId="14100"/>
          <ac:picMkLst>
            <pc:docMk/>
            <pc:sldMk cId="2752474420" sldId="263"/>
            <ac:picMk id="3076" creationId="{DD8AC1B0-93F5-D5A2-7FD3-5BB44A99A506}"/>
          </ac:picMkLst>
        </pc:picChg>
        <pc:picChg chg="add mod">
          <ac:chgData name="Abhinav Prakash" userId="41ba44f0c5ecdef3" providerId="LiveId" clId="{86885A9A-464A-4C6E-8FD6-439A8E6B2152}" dt="2022-06-09T14:25:08.729" v="1564" actId="167"/>
          <ac:picMkLst>
            <pc:docMk/>
            <pc:sldMk cId="2752474420" sldId="263"/>
            <ac:picMk id="7170" creationId="{303740A8-8108-E968-B54F-F5BE3641A8C4}"/>
          </ac:picMkLst>
        </pc:picChg>
      </pc:sldChg>
      <pc:sldChg chg="modSp new del mod">
        <pc:chgData name="Abhinav Prakash" userId="41ba44f0c5ecdef3" providerId="LiveId" clId="{86885A9A-464A-4C6E-8FD6-439A8E6B2152}" dt="2022-06-09T08:26:35.822" v="1290" actId="47"/>
        <pc:sldMkLst>
          <pc:docMk/>
          <pc:sldMk cId="1943697493" sldId="264"/>
        </pc:sldMkLst>
        <pc:spChg chg="mod">
          <ac:chgData name="Abhinav Prakash" userId="41ba44f0c5ecdef3" providerId="LiveId" clId="{86885A9A-464A-4C6E-8FD6-439A8E6B2152}" dt="2022-06-09T08:09:42.188" v="1221" actId="115"/>
          <ac:spMkLst>
            <pc:docMk/>
            <pc:sldMk cId="1943697493" sldId="264"/>
            <ac:spMk id="2" creationId="{BE068054-58FC-0BD1-2EAA-11E52A57A5CD}"/>
          </ac:spMkLst>
        </pc:spChg>
      </pc:sldChg>
      <pc:sldChg chg="addSp delSp modSp new mod modClrScheme chgLayout">
        <pc:chgData name="Abhinav Prakash" userId="41ba44f0c5ecdef3" providerId="LiveId" clId="{86885A9A-464A-4C6E-8FD6-439A8E6B2152}" dt="2022-06-09T08:24:40.099" v="1288" actId="1076"/>
        <pc:sldMkLst>
          <pc:docMk/>
          <pc:sldMk cId="2644306277" sldId="265"/>
        </pc:sldMkLst>
        <pc:spChg chg="add mod">
          <ac:chgData name="Abhinav Prakash" userId="41ba44f0c5ecdef3" providerId="LiveId" clId="{86885A9A-464A-4C6E-8FD6-439A8E6B2152}" dt="2022-06-09T08:17:57.773" v="1274" actId="1076"/>
          <ac:spMkLst>
            <pc:docMk/>
            <pc:sldMk cId="2644306277" sldId="265"/>
            <ac:spMk id="2" creationId="{E5EB8221-4726-32EE-D97F-4E6BDDBFD831}"/>
          </ac:spMkLst>
        </pc:spChg>
        <pc:picChg chg="add del">
          <ac:chgData name="Abhinav Prakash" userId="41ba44f0c5ecdef3" providerId="LiveId" clId="{86885A9A-464A-4C6E-8FD6-439A8E6B2152}" dt="2022-06-09T08:13:21.099" v="1225" actId="478"/>
          <ac:picMkLst>
            <pc:docMk/>
            <pc:sldMk cId="2644306277" sldId="265"/>
            <ac:picMk id="4" creationId="{D5986578-96F7-89CE-93FD-576E6F9809BD}"/>
          </ac:picMkLst>
        </pc:picChg>
        <pc:picChg chg="add mod ord">
          <ac:chgData name="Abhinav Prakash" userId="41ba44f0c5ecdef3" providerId="LiveId" clId="{86885A9A-464A-4C6E-8FD6-439A8E6B2152}" dt="2022-06-09T08:16:54.522" v="1230" actId="167"/>
          <ac:picMkLst>
            <pc:docMk/>
            <pc:sldMk cId="2644306277" sldId="265"/>
            <ac:picMk id="6" creationId="{05F9A799-16CB-BB20-C98C-EBFB83FBA6E3}"/>
          </ac:picMkLst>
        </pc:picChg>
        <pc:picChg chg="add del mod">
          <ac:chgData name="Abhinav Prakash" userId="41ba44f0c5ecdef3" providerId="LiveId" clId="{86885A9A-464A-4C6E-8FD6-439A8E6B2152}" dt="2022-06-09T08:23:48.367" v="1280" actId="478"/>
          <ac:picMkLst>
            <pc:docMk/>
            <pc:sldMk cId="2644306277" sldId="265"/>
            <ac:picMk id="8" creationId="{4A020797-DF68-EBE7-8B18-56C097BAEA08}"/>
          </ac:picMkLst>
        </pc:picChg>
        <pc:picChg chg="add mod">
          <ac:chgData name="Abhinav Prakash" userId="41ba44f0c5ecdef3" providerId="LiveId" clId="{86885A9A-464A-4C6E-8FD6-439A8E6B2152}" dt="2022-06-09T08:24:40.099" v="1288" actId="1076"/>
          <ac:picMkLst>
            <pc:docMk/>
            <pc:sldMk cId="2644306277" sldId="265"/>
            <ac:picMk id="10" creationId="{B278EF84-D42E-9A77-2E9E-38045ABF288E}"/>
          </ac:picMkLst>
        </pc:picChg>
      </pc:sldChg>
      <pc:sldChg chg="addSp delSp modSp new del mod chgLayout">
        <pc:chgData name="Abhinav Prakash" userId="41ba44f0c5ecdef3" providerId="LiveId" clId="{86885A9A-464A-4C6E-8FD6-439A8E6B2152}" dt="2022-06-09T08:45:14.159" v="1389" actId="47"/>
        <pc:sldMkLst>
          <pc:docMk/>
          <pc:sldMk cId="3854600775" sldId="266"/>
        </pc:sldMkLst>
        <pc:spChg chg="mod ord">
          <ac:chgData name="Abhinav Prakash" userId="41ba44f0c5ecdef3" providerId="LiveId" clId="{86885A9A-464A-4C6E-8FD6-439A8E6B2152}" dt="2022-06-09T08:45:09.667" v="1388" actId="700"/>
          <ac:spMkLst>
            <pc:docMk/>
            <pc:sldMk cId="3854600775" sldId="266"/>
            <ac:spMk id="2" creationId="{2824F671-618C-9CC5-4116-1D380DC2252D}"/>
          </ac:spMkLst>
        </pc:spChg>
        <pc:picChg chg="add del mod ord">
          <ac:chgData name="Abhinav Prakash" userId="41ba44f0c5ecdef3" providerId="LiveId" clId="{86885A9A-464A-4C6E-8FD6-439A8E6B2152}" dt="2022-06-09T08:45:01.171" v="1386" actId="478"/>
          <ac:picMkLst>
            <pc:docMk/>
            <pc:sldMk cId="3854600775" sldId="266"/>
            <ac:picMk id="4" creationId="{DDBC5192-05CD-17E9-79FA-6E6820729160}"/>
          </ac:picMkLst>
        </pc:picChg>
        <pc:picChg chg="add del mod ord">
          <ac:chgData name="Abhinav Prakash" userId="41ba44f0c5ecdef3" providerId="LiveId" clId="{86885A9A-464A-4C6E-8FD6-439A8E6B2152}" dt="2022-06-09T08:44:59.216" v="1385" actId="478"/>
          <ac:picMkLst>
            <pc:docMk/>
            <pc:sldMk cId="3854600775" sldId="266"/>
            <ac:picMk id="6" creationId="{7B6B2D1C-38D1-72E8-EBE7-415AEFECD226}"/>
          </ac:picMkLst>
        </pc:picChg>
        <pc:picChg chg="add del mod ord">
          <ac:chgData name="Abhinav Prakash" userId="41ba44f0c5ecdef3" providerId="LiveId" clId="{86885A9A-464A-4C6E-8FD6-439A8E6B2152}" dt="2022-06-09T08:44:54.804" v="1384" actId="478"/>
          <ac:picMkLst>
            <pc:docMk/>
            <pc:sldMk cId="3854600775" sldId="266"/>
            <ac:picMk id="8" creationId="{97D2CCA7-D1C4-0909-560E-B6261FDB5FD0}"/>
          </ac:picMkLst>
        </pc:picChg>
      </pc:sldChg>
      <pc:sldChg chg="addSp modSp new mod">
        <pc:chgData name="Abhinav Prakash" userId="41ba44f0c5ecdef3" providerId="LiveId" clId="{86885A9A-464A-4C6E-8FD6-439A8E6B2152}" dt="2022-06-09T08:38:32.769" v="1354" actId="14100"/>
        <pc:sldMkLst>
          <pc:docMk/>
          <pc:sldMk cId="1038002683" sldId="267"/>
        </pc:sldMkLst>
        <pc:spChg chg="mod">
          <ac:chgData name="Abhinav Prakash" userId="41ba44f0c5ecdef3" providerId="LiveId" clId="{86885A9A-464A-4C6E-8FD6-439A8E6B2152}" dt="2022-06-09T08:38:32.769" v="1354" actId="14100"/>
          <ac:spMkLst>
            <pc:docMk/>
            <pc:sldMk cId="1038002683" sldId="267"/>
            <ac:spMk id="2" creationId="{72BE8933-6F92-94A9-2941-7276257785C0}"/>
          </ac:spMkLst>
        </pc:spChg>
        <pc:picChg chg="add mod ord">
          <ac:chgData name="Abhinav Prakash" userId="41ba44f0c5ecdef3" providerId="LiveId" clId="{86885A9A-464A-4C6E-8FD6-439A8E6B2152}" dt="2022-06-09T08:38:04.993" v="1328" actId="167"/>
          <ac:picMkLst>
            <pc:docMk/>
            <pc:sldMk cId="1038002683" sldId="267"/>
            <ac:picMk id="4" creationId="{F1B6D91E-3273-92FA-9A14-BC8AFE19F413}"/>
          </ac:picMkLst>
        </pc:picChg>
      </pc:sldChg>
      <pc:sldChg chg="addSp modSp new mod">
        <pc:chgData name="Abhinav Prakash" userId="41ba44f0c5ecdef3" providerId="LiveId" clId="{86885A9A-464A-4C6E-8FD6-439A8E6B2152}" dt="2022-06-09T08:43:17.588" v="1383" actId="20577"/>
        <pc:sldMkLst>
          <pc:docMk/>
          <pc:sldMk cId="4186015730" sldId="268"/>
        </pc:sldMkLst>
        <pc:spChg chg="mod">
          <ac:chgData name="Abhinav Prakash" userId="41ba44f0c5ecdef3" providerId="LiveId" clId="{86885A9A-464A-4C6E-8FD6-439A8E6B2152}" dt="2022-06-09T08:43:17.588" v="1383" actId="20577"/>
          <ac:spMkLst>
            <pc:docMk/>
            <pc:sldMk cId="4186015730" sldId="268"/>
            <ac:spMk id="2" creationId="{88E1B948-E7DD-5819-E26A-9B5919BF38A2}"/>
          </ac:spMkLst>
        </pc:spChg>
        <pc:picChg chg="add mod ord">
          <ac:chgData name="Abhinav Prakash" userId="41ba44f0c5ecdef3" providerId="LiveId" clId="{86885A9A-464A-4C6E-8FD6-439A8E6B2152}" dt="2022-06-09T08:42:47.736" v="1361" actId="167"/>
          <ac:picMkLst>
            <pc:docMk/>
            <pc:sldMk cId="4186015730" sldId="268"/>
            <ac:picMk id="4" creationId="{E30E29DB-AC96-80AA-F426-B3E76763109B}"/>
          </ac:picMkLst>
        </pc:picChg>
      </pc:sldChg>
      <pc:sldChg chg="addSp modSp new mod">
        <pc:chgData name="Abhinav Prakash" userId="41ba44f0c5ecdef3" providerId="LiveId" clId="{86885A9A-464A-4C6E-8FD6-439A8E6B2152}" dt="2022-06-09T08:47:23.501" v="1407" actId="14100"/>
        <pc:sldMkLst>
          <pc:docMk/>
          <pc:sldMk cId="2935191955" sldId="269"/>
        </pc:sldMkLst>
        <pc:spChg chg="mod">
          <ac:chgData name="Abhinav Prakash" userId="41ba44f0c5ecdef3" providerId="LiveId" clId="{86885A9A-464A-4C6E-8FD6-439A8E6B2152}" dt="2022-06-09T08:47:23.501" v="1407" actId="14100"/>
          <ac:spMkLst>
            <pc:docMk/>
            <pc:sldMk cId="2935191955" sldId="269"/>
            <ac:spMk id="2" creationId="{E1AF8243-12E4-4A79-5F95-D9DD2D449F8F}"/>
          </ac:spMkLst>
        </pc:spChg>
        <pc:picChg chg="add mod ord">
          <ac:chgData name="Abhinav Prakash" userId="41ba44f0c5ecdef3" providerId="LiveId" clId="{86885A9A-464A-4C6E-8FD6-439A8E6B2152}" dt="2022-06-09T08:47:05.060" v="1395" actId="167"/>
          <ac:picMkLst>
            <pc:docMk/>
            <pc:sldMk cId="2935191955" sldId="269"/>
            <ac:picMk id="4" creationId="{95D43F58-52BE-7E84-90AE-F74F88FEF407}"/>
          </ac:picMkLst>
        </pc:picChg>
      </pc:sldChg>
      <pc:sldChg chg="addSp delSp modSp new mod">
        <pc:chgData name="Abhinav Prakash" userId="41ba44f0c5ecdef3" providerId="LiveId" clId="{86885A9A-464A-4C6E-8FD6-439A8E6B2152}" dt="2022-06-09T14:22:03.564" v="1558" actId="207"/>
        <pc:sldMkLst>
          <pc:docMk/>
          <pc:sldMk cId="321865880" sldId="270"/>
        </pc:sldMkLst>
        <pc:spChg chg="mod">
          <ac:chgData name="Abhinav Prakash" userId="41ba44f0c5ecdef3" providerId="LiveId" clId="{86885A9A-464A-4C6E-8FD6-439A8E6B2152}" dt="2022-06-09T14:22:03.564" v="1558" actId="207"/>
          <ac:spMkLst>
            <pc:docMk/>
            <pc:sldMk cId="321865880" sldId="270"/>
            <ac:spMk id="2" creationId="{4F1D10F0-FBE9-6F6A-C401-BE4B071AA23F}"/>
          </ac:spMkLst>
        </pc:spChg>
        <pc:picChg chg="add del mod">
          <ac:chgData name="Abhinav Prakash" userId="41ba44f0c5ecdef3" providerId="LiveId" clId="{86885A9A-464A-4C6E-8FD6-439A8E6B2152}" dt="2022-06-09T14:21:18.672" v="1551"/>
          <ac:picMkLst>
            <pc:docMk/>
            <pc:sldMk cId="321865880" sldId="270"/>
            <ac:picMk id="5122" creationId="{10B36382-A223-83B8-2972-1E70948B1D6A}"/>
          </ac:picMkLst>
        </pc:picChg>
        <pc:picChg chg="add mod">
          <ac:chgData name="Abhinav Prakash" userId="41ba44f0c5ecdef3" providerId="LiveId" clId="{86885A9A-464A-4C6E-8FD6-439A8E6B2152}" dt="2022-06-09T14:21:49.605" v="1556" actId="167"/>
          <ac:picMkLst>
            <pc:docMk/>
            <pc:sldMk cId="321865880" sldId="270"/>
            <ac:picMk id="5124" creationId="{0723B282-21F7-6EF0-1581-9565F370FCAD}"/>
          </ac:picMkLst>
        </pc:picChg>
      </pc:sldChg>
      <pc:sldChg chg="addSp delSp modSp new mod">
        <pc:chgData name="Abhinav Prakash" userId="41ba44f0c5ecdef3" providerId="LiveId" clId="{86885A9A-464A-4C6E-8FD6-439A8E6B2152}" dt="2022-06-09T14:37:03.424" v="1586" actId="14100"/>
        <pc:sldMkLst>
          <pc:docMk/>
          <pc:sldMk cId="3966393522" sldId="271"/>
        </pc:sldMkLst>
        <pc:spChg chg="mod">
          <ac:chgData name="Abhinav Prakash" userId="41ba44f0c5ecdef3" providerId="LiveId" clId="{86885A9A-464A-4C6E-8FD6-439A8E6B2152}" dt="2022-06-09T14:37:03.424" v="1586" actId="14100"/>
          <ac:spMkLst>
            <pc:docMk/>
            <pc:sldMk cId="3966393522" sldId="271"/>
            <ac:spMk id="2" creationId="{C3EE7A7A-5A95-2AA0-DCA9-2344CC663A31}"/>
          </ac:spMkLst>
        </pc:spChg>
        <pc:picChg chg="add del mod">
          <ac:chgData name="Abhinav Prakash" userId="41ba44f0c5ecdef3" providerId="LiveId" clId="{86885A9A-464A-4C6E-8FD6-439A8E6B2152}" dt="2022-06-09T14:35:59.146" v="1577" actId="478"/>
          <ac:picMkLst>
            <pc:docMk/>
            <pc:sldMk cId="3966393522" sldId="271"/>
            <ac:picMk id="4" creationId="{B9766A63-F215-1B99-6872-123EA53657CF}"/>
          </ac:picMkLst>
        </pc:picChg>
        <pc:picChg chg="add mod ord">
          <ac:chgData name="Abhinav Prakash" userId="41ba44f0c5ecdef3" providerId="LiveId" clId="{86885A9A-464A-4C6E-8FD6-439A8E6B2152}" dt="2022-06-09T14:36:34.700" v="1582" actId="167"/>
          <ac:picMkLst>
            <pc:docMk/>
            <pc:sldMk cId="3966393522" sldId="271"/>
            <ac:picMk id="6" creationId="{DD6DA2AA-100F-1ECA-1743-E37FF878A6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6A17-B321-88C1-847D-76A6C2C94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56539-21FD-AEFE-121F-0A892BD2B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33A22-266D-1276-7B11-4FE9F8A5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E3F00-42F0-A283-D96F-D70C406E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451AD-6312-8936-0269-F35DFCE3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20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0734-C161-AE7C-BCF3-E305BC68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D8EDB-5924-80D7-706B-5D5F3C29B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94188-C8AC-1219-77E9-8DEFB776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9AA77-98F6-13C4-2B3C-666CED22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2EE71-E80A-07F8-D3B2-758B211C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57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602E0-6EE2-0290-9643-81AEAB1B4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12733-881D-9D34-0010-3D6181F8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1876E-8770-DFC6-AE00-960ADAB2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61816-E6AF-63FC-27EC-92E3517D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2396-3BB8-2BCE-0B62-77678FC8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42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6CEF-0AF9-F5CF-A70C-0DCAF044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B6F9-0CF9-226F-05A6-841B0C31D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931F5-C01F-017D-AFA5-5E6D66047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159D0-66BB-1424-2EDA-E46AFD4D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A767E-9385-3A46-8FAB-5611A57B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95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13D8-9FE5-919E-D615-710BC1AD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3ACF5-3F3F-8A1B-3D63-285EFB44C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8850D-3418-83BD-3D64-4456BDBA0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07BA6-DF86-F26E-BD27-8E556B86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315B6-821D-AB18-D357-CF38C023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04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52AB-9D88-EB6C-C1D7-198CDD40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5FE2D-5E99-ED60-E8C2-4FA13D83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7B8E0-EF0A-E64E-D10B-F4852A76A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780B0-C9EC-5DE1-6ABB-F0D4B2366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7CC7B-1E33-893C-2EE4-639DD717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15672-54EF-4D4F-7A8A-B1119425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50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A889-3187-BA01-D73C-652C8A3C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1D7A3-1CAE-054F-EE1F-7D94702B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79434-2640-9E96-F2CC-D83DF151B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B80EB-EE0C-8A4E-8CC2-8BA0859BC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3FE66-C0B3-1721-78B8-6578A8965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D88C4-08EB-DE69-8740-52167AB5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191F6-21DA-9495-BC5F-F728942A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80745-CF66-C67D-3D7F-F06FFEB4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95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556C-4FCF-A2A3-C60A-B29B72B4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CFD06-EA52-03B6-2A64-2A581A8C3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5BE09-FE71-1FC0-A52B-3B48E449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9580E-E27F-F38F-CC55-F8E2A05E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25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D5CEC8-F763-9FF2-D08B-0653B679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6EDA8-A86B-4A57-2565-DA93DD609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1C70-7B13-5C15-D3D5-D26FED95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22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30CA-3910-2EDB-7E5A-BE07191D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CCC2-2A0E-1C5A-5DF4-23DEC8B14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4983B-E6FD-E6BC-ECEA-182E3439C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6494C-B9E3-0A76-87B1-73D0BE5F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B25FC-D2E6-E484-F22D-2CAFF613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07BF8-26CC-1EC5-D07E-930B8261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3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44EA-3C34-E8E2-88EE-7CCEB214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E8337-98AA-DC0D-FCAA-9996AA090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33844-AF81-99D0-AA28-A903F5C0A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359C4-58D9-ECBA-51A4-0D2859F9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B5FFA-50C8-5862-0410-D86F63AC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D1261-71C0-481A-A4CD-C6BD96C9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65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76B4CA-B91F-9AC1-691C-3832AE40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36DAC-5782-2ED9-AF77-8E19F4439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D261-91E1-89C5-B884-92DBF47EF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AF32E-FC66-4417-951C-E14F76B2A770}" type="datetimeFigureOut">
              <a:rPr lang="en-IN" smtClean="0"/>
              <a:t>09-06-2022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FF22-FE4B-6B86-0C6D-DCBB04AC6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47CA-022F-B0AA-A55E-6EE89F01D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E30F3-0F33-4CCE-A4AF-FD0883350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43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51059-1713-7F0D-AADF-AC43AB32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F54F3-7791-CE55-4AD1-2927257FF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2508"/>
            <a:ext cx="9144000" cy="2387600"/>
          </a:xfrm>
        </p:spPr>
        <p:txBody>
          <a:bodyPr/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KOSS TASK – Teaching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 Await in Python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7DA52-C31C-2E42-3CAC-99CC89533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5164" y="4424290"/>
            <a:ext cx="9144000" cy="8797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-Abhinav Prakash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34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F83DA-1974-95EC-5DE1-2BDA6E2E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F8243-12E4-4A79-5F95-D9DD2D44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240" y="182245"/>
            <a:ext cx="2105297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Task - I</a:t>
            </a:r>
          </a:p>
        </p:txBody>
      </p:sp>
    </p:spTree>
    <p:extLst>
      <p:ext uri="{BB962C8B-B14F-4D97-AF65-F5344CB8AC3E}">
        <p14:creationId xmlns:p14="http://schemas.microsoft.com/office/powerpoint/2010/main" val="2935191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D91E-3273-92FA-9A14-BC8AFE19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E8933-6F92-94A9-2941-72762577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872" y="365125"/>
            <a:ext cx="4832927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TASK-II Normal Way</a:t>
            </a:r>
          </a:p>
        </p:txBody>
      </p:sp>
    </p:spTree>
    <p:extLst>
      <p:ext uri="{BB962C8B-B14F-4D97-AF65-F5344CB8AC3E}">
        <p14:creationId xmlns:p14="http://schemas.microsoft.com/office/powerpoint/2010/main" val="103800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1397E-BAAE-9DA5-ACDA-3EDAAE6C9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13" y="0"/>
            <a:ext cx="12238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E1B948-E7DD-5819-E26A-9B5919BF3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654" y="365125"/>
            <a:ext cx="4177145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Task - II Adv Way</a:t>
            </a:r>
          </a:p>
        </p:txBody>
      </p:sp>
    </p:spTree>
    <p:extLst>
      <p:ext uri="{BB962C8B-B14F-4D97-AF65-F5344CB8AC3E}">
        <p14:creationId xmlns:p14="http://schemas.microsoft.com/office/powerpoint/2010/main" val="418601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Future Of Digital Technology Background | Linkedin background, Linkedin  background image, Technology background">
            <a:extLst>
              <a:ext uri="{FF2B5EF4-FFF2-40B4-BE49-F238E27FC236}">
                <a16:creationId xmlns:a16="http://schemas.microsoft.com/office/drawing/2014/main" id="{0723B282-21F7-6EF0-1581-9565F370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66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1D10F0-FBE9-6F6A-C401-BE4B071A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1420"/>
          </a:xfrm>
        </p:spPr>
        <p:txBody>
          <a:bodyPr>
            <a:normAutofit/>
          </a:bodyPr>
          <a:lstStyle/>
          <a:p>
            <a:pPr algn="ctr"/>
            <a:r>
              <a:rPr lang="en-IN" sz="8000" dirty="0">
                <a:solidFill>
                  <a:srgbClr val="FFFF00"/>
                </a:solidFill>
              </a:rPr>
              <a:t>Python</a:t>
            </a:r>
            <a:br>
              <a:rPr lang="en-IN" sz="8000" dirty="0">
                <a:solidFill>
                  <a:srgbClr val="FFFF00"/>
                </a:solidFill>
              </a:rPr>
            </a:br>
            <a:r>
              <a:rPr lang="en-IN" sz="8000" dirty="0">
                <a:solidFill>
                  <a:srgbClr val="FFFF00"/>
                </a:solidFill>
              </a:rPr>
              <a:t>Multiprocessing</a:t>
            </a:r>
            <a:br>
              <a:rPr lang="en-IN" sz="4000" dirty="0">
                <a:solidFill>
                  <a:srgbClr val="FFFF00"/>
                </a:solidFill>
              </a:rPr>
            </a:br>
            <a:r>
              <a:rPr lang="en-IN" sz="4000" dirty="0">
                <a:solidFill>
                  <a:srgbClr val="FFFF00"/>
                </a:solidFill>
              </a:rPr>
              <a:t>(</a:t>
            </a:r>
            <a:r>
              <a:rPr lang="en-US" sz="4000" dirty="0">
                <a:solidFill>
                  <a:srgbClr val="FFFF00"/>
                </a:solidFill>
                <a:latin typeface="arial" panose="020B0604020202020204" pitchFamily="34" charset="0"/>
              </a:rPr>
              <a:t>ThreadPoolExecutor, ProcessPoolExecutor</a:t>
            </a:r>
            <a:r>
              <a:rPr lang="en-IN" sz="40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865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6DA2AA-100F-1ECA-1743-E37FF878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1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EE7A7A-5A95-2AA0-DCA9-2344CC66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777711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Let’s head to Google Colab for more info.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396639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00+ Computer Background Images: Download HD Backgrounds on Unsplash">
            <a:extLst>
              <a:ext uri="{FF2B5EF4-FFF2-40B4-BE49-F238E27FC236}">
                <a16:creationId xmlns:a16="http://schemas.microsoft.com/office/drawing/2014/main" id="{B77FE817-7582-8EE2-625B-1B2B8635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34082-9AAB-2EC6-D676-EBBB31E0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987425"/>
            <a:ext cx="3932237" cy="1600200"/>
          </a:xfrm>
        </p:spPr>
        <p:txBody>
          <a:bodyPr>
            <a:no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does standard synchronous coding work?</a:t>
            </a:r>
            <a:endParaRPr lang="en-IN" sz="4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EB594-B872-1BCB-5113-2BAD7CE49F6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F179C-FDE1-9590-AE0B-0F1ED1A5C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771503"/>
            <a:ext cx="3932237" cy="381158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For any computation we need a processor.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Execution of codes occurs in a sequential manner.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i.e. 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come 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serve.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is something we normally Encounter while doing programming.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18B48-1B27-2B50-8E98-29AEEF66E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987425"/>
            <a:ext cx="6172200" cy="3598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C6D208-EAEA-28B5-F668-B797C062F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188" y="4595116"/>
            <a:ext cx="6172200" cy="12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1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mium Photo | Digital cyberspace and data network connections">
            <a:extLst>
              <a:ext uri="{FF2B5EF4-FFF2-40B4-BE49-F238E27FC236}">
                <a16:creationId xmlns:a16="http://schemas.microsoft.com/office/drawing/2014/main" id="{BC8E3C34-075E-4591-97C6-6DAF9FCB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93A45-4E2A-B2D0-7FD8-4665DF37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The disadvantages of Synchronous Programming </a:t>
            </a:r>
            <a:r>
              <a:rPr lang="en-US" sz="4000" b="1" u="sng" dirty="0">
                <a:solidFill>
                  <a:schemeClr val="bg1"/>
                </a:solidFill>
                <a:sym typeface="Wingdings" panose="05000000000000000000" pitchFamily="2" charset="2"/>
              </a:rPr>
              <a:t></a:t>
            </a:r>
            <a:endParaRPr lang="en-IN" sz="4000" b="1" u="sng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CA8B7-5516-26DD-F561-1ADD14FEC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80060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Execution depends on the time taken by previous codes to execute.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one likes slow loading/ execution.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Detailed Explanation: Suppose a part of your code requires server access and if the server crash. Then? 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Let, your website displays online Photos before showing texts. And due to some reasons, the source from where you used photos is not responding. Then? 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Reaction of readers: 😐😑😤😡🤬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6C895D7-97A6-6742-D988-4F7E747753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5579" r="15579"/>
          <a:stretch/>
        </p:blipFill>
        <p:spPr bwMode="auto">
          <a:xfrm>
            <a:off x="7147761" y="3093176"/>
            <a:ext cx="4016037" cy="317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Machine Learning can put an end to Video Buffering">
            <a:extLst>
              <a:ext uri="{FF2B5EF4-FFF2-40B4-BE49-F238E27FC236}">
                <a16:creationId xmlns:a16="http://schemas.microsoft.com/office/drawing/2014/main" id="{5DAD0A1C-D46F-D999-6D6E-AF2849FF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996950"/>
            <a:ext cx="2974159" cy="297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Buffering? — Causes and How to Stop It - Dignited">
            <a:extLst>
              <a:ext uri="{FF2B5EF4-FFF2-40B4-BE49-F238E27FC236}">
                <a16:creationId xmlns:a16="http://schemas.microsoft.com/office/drawing/2014/main" id="{A26B21AE-A294-0B35-79D0-95074B332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928" y="766354"/>
            <a:ext cx="4132436" cy="232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18 Angry &amp; Short Tempered Anime Characters - My Otaku World">
            <a:extLst>
              <a:ext uri="{FF2B5EF4-FFF2-40B4-BE49-F238E27FC236}">
                <a16:creationId xmlns:a16="http://schemas.microsoft.com/office/drawing/2014/main" id="{368D856E-A2D6-F9C5-ADC5-41CEDE6A0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99" y="3971108"/>
            <a:ext cx="3374895" cy="18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29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igital Data Background by arakelov | VideoHive">
            <a:extLst>
              <a:ext uri="{FF2B5EF4-FFF2-40B4-BE49-F238E27FC236}">
                <a16:creationId xmlns:a16="http://schemas.microsoft.com/office/drawing/2014/main" id="{C143DD79-A942-92FC-D8C0-DCF61BBA1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71" y="0"/>
            <a:ext cx="121860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68AB2-68AF-4C58-B32E-FF65EFE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77636"/>
          </a:xfrm>
        </p:spPr>
        <p:txBody>
          <a:bodyPr>
            <a:normAutofit fontScale="90000"/>
          </a:bodyPr>
          <a:lstStyle/>
          <a:p>
            <a:r>
              <a:rPr lang="en-US" sz="4000" b="1" u="sng" dirty="0">
                <a:solidFill>
                  <a:srgbClr val="FFFF00"/>
                </a:solidFill>
              </a:rPr>
              <a:t>Example of Synchronous flaw </a:t>
            </a:r>
            <a:endParaRPr lang="en-IN" sz="4000" b="1" u="sng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8C9C2-7319-6EC7-16BB-F00AA218B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043E8-6D81-9076-D195-51E38576F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34835"/>
            <a:ext cx="3932237" cy="47013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 foo() depends on “server response time”.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foo1() is dependent on our code and INDEPENDENT of foo().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But no matter what, foo1() will run after execution of foo()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This is not desirable as users won’t wait that long.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It would be better if foo() keeps on running and in meantime, the program pass execution to foo1().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B03F00-91AE-29EF-B4E1-2C7809A59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457200"/>
            <a:ext cx="6254606" cy="5739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A9406C-42D0-E3E7-2C0B-96190B8BE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7" y="5532556"/>
            <a:ext cx="3932237" cy="114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Technological Background Of Digital Rain Information Flow In The Matrix  2 by 17635106560">
            <a:extLst>
              <a:ext uri="{FF2B5EF4-FFF2-40B4-BE49-F238E27FC236}">
                <a16:creationId xmlns:a16="http://schemas.microsoft.com/office/drawing/2014/main" id="{9561E802-331B-3052-D9D1-BF8FE03B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4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F976A6-E184-6DF4-FA90-B5572921C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413670"/>
            <a:ext cx="4385912" cy="947069"/>
          </a:xfrm>
        </p:spPr>
        <p:txBody>
          <a:bodyPr>
            <a:normAutofit/>
          </a:bodyPr>
          <a:lstStyle/>
          <a:p>
            <a:pPr algn="l"/>
            <a:r>
              <a:rPr lang="en-IN" sz="4000" b="1" u="sng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EE704-4AAE-D559-5889-09C8A0DD2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09" y="1766452"/>
            <a:ext cx="4385912" cy="467787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We can asynchronously run programs.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Helps in using the processor more effectively.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Reduce processing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Helps in the better deployment of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If there is an issue in some section, then it won’t affect the entire program. i.e. codes after defective section keep on running.😏</a:t>
            </a:r>
          </a:p>
        </p:txBody>
      </p:sp>
      <p:pic>
        <p:nvPicPr>
          <p:cNvPr id="1026" name="Picture 2" descr="Synchronous vs. Asynchronous JavaScript | by Vivian Yim | Medium">
            <a:extLst>
              <a:ext uri="{FF2B5EF4-FFF2-40B4-BE49-F238E27FC236}">
                <a16:creationId xmlns:a16="http://schemas.microsoft.com/office/drawing/2014/main" id="{E6DF414C-F041-F5F4-F771-96F4DDA6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059" y="1040984"/>
            <a:ext cx="7721897" cy="450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D8F96-939D-91B5-8456-8D1992DB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CE00D-BF70-CE7A-F4E6-2C9084B06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0545"/>
            <a:ext cx="10515600" cy="2890982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</a:t>
            </a:r>
            <a:br>
              <a:rPr lang="en-IN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Async/Await</a:t>
            </a:r>
          </a:p>
        </p:txBody>
      </p:sp>
    </p:spTree>
    <p:extLst>
      <p:ext uri="{BB962C8B-B14F-4D97-AF65-F5344CB8AC3E}">
        <p14:creationId xmlns:p14="http://schemas.microsoft.com/office/powerpoint/2010/main" val="3759068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RON: Legacy HD Wallpaper | Background Image | 1920x1080">
            <a:extLst>
              <a:ext uri="{FF2B5EF4-FFF2-40B4-BE49-F238E27FC236}">
                <a16:creationId xmlns:a16="http://schemas.microsoft.com/office/drawing/2014/main" id="{C0602A1A-204C-6294-F30D-1B2CE97B1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90EB2-6554-EE5F-7391-BB681424F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0400"/>
          </a:xfrm>
        </p:spPr>
        <p:txBody>
          <a:bodyPr>
            <a:normAutofit/>
          </a:bodyPr>
          <a:lstStyle/>
          <a:p>
            <a:r>
              <a:rPr lang="en-IN" sz="4000" b="1" u="sng" dirty="0">
                <a:solidFill>
                  <a:srgbClr val="FFFF00"/>
                </a:solidFill>
              </a:rPr>
              <a:t>asyncio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10B1D42-81E9-5E8F-41D8-6D874E7F5F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675" b="167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3E826-25A6-46EC-588E-D791C9094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50109"/>
            <a:ext cx="3932237" cy="51446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00"/>
                </a:solidFill>
                <a:effectLst/>
                <a:latin typeface="source sans pro" panose="020B0604020202020204" pitchFamily="34" charset="0"/>
              </a:rPr>
              <a:t>It is a Python package that provides a foundation and API for running and managing coroutines</a:t>
            </a:r>
            <a:r>
              <a:rPr lang="en-IN" sz="2000" b="0" i="0" dirty="0">
                <a:solidFill>
                  <a:srgbClr val="FFFF00"/>
                </a:solidFill>
                <a:effectLst/>
                <a:latin typeface="source sans pro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API - Application Programming Interface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, is </a:t>
            </a:r>
            <a:r>
              <a:rPr lang="en-US" sz="200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software that allows two applications to talk to each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Coroutines: 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are used for multitasking where a process gives away control periodically.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</a:rPr>
              <a:t>Async/Await is found under the asyncio.</a:t>
            </a:r>
            <a:endParaRPr lang="en-IN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0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P User Manuals">
            <a:extLst>
              <a:ext uri="{FF2B5EF4-FFF2-40B4-BE49-F238E27FC236}">
                <a16:creationId xmlns:a16="http://schemas.microsoft.com/office/drawing/2014/main" id="{303740A8-8108-E968-B54F-F5BE3641A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4A4650-C24A-4417-AEB0-964A3C9F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49382"/>
            <a:ext cx="3932237" cy="1808018"/>
          </a:xfrm>
        </p:spPr>
        <p:txBody>
          <a:bodyPr>
            <a:noAutofit/>
          </a:bodyPr>
          <a:lstStyle/>
          <a:p>
            <a:r>
              <a:rPr lang="en-IN" sz="4000" b="1" u="sng" dirty="0">
                <a:solidFill>
                  <a:srgbClr val="FFFF00"/>
                </a:solidFill>
              </a:rPr>
              <a:t>Concurrency</a:t>
            </a:r>
            <a:br>
              <a:rPr lang="en-IN" sz="4000" b="1" u="sng" dirty="0">
                <a:solidFill>
                  <a:srgbClr val="FFFF00"/>
                </a:solidFill>
              </a:rPr>
            </a:br>
            <a:r>
              <a:rPr lang="en-IN" sz="4000" b="1" u="sng" dirty="0">
                <a:solidFill>
                  <a:srgbClr val="FFFF00"/>
                </a:solidFill>
              </a:rPr>
              <a:t>V/S</a:t>
            </a:r>
            <a:br>
              <a:rPr lang="en-IN" sz="4000" b="1" u="sng" dirty="0">
                <a:solidFill>
                  <a:srgbClr val="FFFF00"/>
                </a:solidFill>
              </a:rPr>
            </a:br>
            <a:r>
              <a:rPr lang="en-IN" sz="4000" b="1" u="sng" dirty="0">
                <a:solidFill>
                  <a:srgbClr val="FFFF00"/>
                </a:solidFill>
              </a:rPr>
              <a:t>Parallelism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3AB50-8FB2-FC07-D79B-1A64E74802A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42020-0392-B23F-CF9D-1291FA3D7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4508"/>
            <a:ext cx="3932237" cy="4045528"/>
          </a:xfrm>
        </p:spPr>
        <p:txBody>
          <a:bodyPr>
            <a:normAutofit/>
          </a:bodyPr>
          <a:lstStyle/>
          <a:p>
            <a:r>
              <a:rPr lang="en-US" sz="2000" b="1" i="0" u="sng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Concurrency</a:t>
            </a:r>
            <a:r>
              <a:rPr lang="en-US" sz="20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is the task of running and managing multiple computations at the same time. </a:t>
            </a:r>
          </a:p>
          <a:p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</a:rPr>
              <a:t>(Async/Await + coroutines)</a:t>
            </a:r>
          </a:p>
          <a:p>
            <a:endParaRPr lang="en-US" sz="2000" i="0" dirty="0"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endParaRPr lang="en-US" sz="2000" i="0" dirty="0"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b="1" u="sng" dirty="0">
                <a:solidFill>
                  <a:srgbClr val="FFFF00"/>
                </a:solidFill>
                <a:latin typeface="arial" panose="020B0604020202020204" pitchFamily="34" charset="0"/>
              </a:rPr>
              <a:t>P</a:t>
            </a:r>
            <a:r>
              <a:rPr lang="en-US" sz="2000" b="1" i="0" u="sng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arallelism</a:t>
            </a:r>
            <a:r>
              <a:rPr lang="en-US" sz="200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is the task of running multiple computations simultaneously.</a:t>
            </a:r>
          </a:p>
          <a:p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</a:rPr>
              <a:t>(ThreadPoolExecutor, ProcessPoolExecutor)</a:t>
            </a:r>
            <a:endParaRPr lang="en-IN" sz="2000" dirty="0">
              <a:solidFill>
                <a:srgbClr val="FFFF00"/>
              </a:solidFill>
            </a:endParaRPr>
          </a:p>
        </p:txBody>
      </p:sp>
      <p:pic>
        <p:nvPicPr>
          <p:cNvPr id="3076" name="Picture 4" descr="Difference Between Concurrency and Parallelism (with Comparison Chart) -  Tech Differences">
            <a:extLst>
              <a:ext uri="{FF2B5EF4-FFF2-40B4-BE49-F238E27FC236}">
                <a16:creationId xmlns:a16="http://schemas.microsoft.com/office/drawing/2014/main" id="{DD8AC1B0-93F5-D5A2-7FD3-5BB44A99A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914400"/>
            <a:ext cx="7190670" cy="502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74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F9A799-16CB-BB20-C98C-EBFB83FB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B8221-4726-32EE-D97F-4E6BDDBF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781" y="2471016"/>
            <a:ext cx="6209145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print(“Explanation”)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78EF84-D42E-9A77-2E9E-38045ABF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1" y="83127"/>
            <a:ext cx="4330761" cy="13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06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409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</vt:lpstr>
      <vt:lpstr>Calibri</vt:lpstr>
      <vt:lpstr>Calibri Light</vt:lpstr>
      <vt:lpstr>source sans pro</vt:lpstr>
      <vt:lpstr>Office Theme</vt:lpstr>
      <vt:lpstr>KOSS TASK – Teaching Async Await in Python</vt:lpstr>
      <vt:lpstr>How does standard synchronous coding work?</vt:lpstr>
      <vt:lpstr>The disadvantages of Synchronous Programming </vt:lpstr>
      <vt:lpstr>Example of Synchronous flaw </vt:lpstr>
      <vt:lpstr>Solution</vt:lpstr>
      <vt:lpstr>Python   Async/Await</vt:lpstr>
      <vt:lpstr>asyncio</vt:lpstr>
      <vt:lpstr>Concurrency V/S Parallelism</vt:lpstr>
      <vt:lpstr>print(“Explanation”)</vt:lpstr>
      <vt:lpstr>Task - I</vt:lpstr>
      <vt:lpstr>TASK-II Normal Way</vt:lpstr>
      <vt:lpstr>Task - II Adv Way</vt:lpstr>
      <vt:lpstr>Python Multiprocessing (ThreadPoolExecutor, ProcessPoolExecutor)</vt:lpstr>
      <vt:lpstr>Let’s head to Google Colab for more info.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KOSS TASK – Teaching Async Await in Python</dc:title>
  <dc:creator>Abhinav Prakash</dc:creator>
  <cp:lastModifiedBy>Abhinav Prakash</cp:lastModifiedBy>
  <cp:revision>15</cp:revision>
  <dcterms:created xsi:type="dcterms:W3CDTF">2022-06-08T15:49:45Z</dcterms:created>
  <dcterms:modified xsi:type="dcterms:W3CDTF">2022-06-09T17:46:17Z</dcterms:modified>
</cp:coreProperties>
</file>